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19096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br>
              <a:rPr lang="en-GB" sz="1050" dirty="0"/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Blok A5 z recyklované PU kůže s měkkou vazbou s 80 linkovanými listy z recyklovaného papíru. Se záložkou v odpovídající barvě a gumičkou. 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169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br>
              <a:rPr lang="en-GB" sz="800" dirty="0"/>
            </a:br>
            <a:r>
              <a:rPr lang="en-GB" sz="1000" dirty="0"/>
              <a:t>RPET felt covered notebook with 80 lined sheets in recycled paper. With bookmark, rubber strap and pen holder. A5 size</a:t>
            </a:r>
            <a:r>
              <a:rPr lang="en-US" sz="1000" dirty="0"/>
              <a:t>.</a:t>
            </a:r>
            <a:br>
              <a:rPr lang="hu-HU" sz="1000" dirty="0"/>
            </a:b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2976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br>
              <a:rPr lang="en-GB" sz="8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Plstěná sloha A5 na dokumenty z RPET formátu A5 s předními a několika vnitřními kapsami s organizérem. S 20 linkovanými listy poznámkového bloku z recyklovaného papíru.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Zajistěte si místo pro svou značku na každém pracovišti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Pomozte svým zákazníkům přizpůsobit si pracovní místo a obklopit se moderními a stylovými doplňky. Najděte ideální předměty a udělejte ze své značky součást každodenních pracovních činností.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3162921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Ekologická sada USB nabíjecího kabelu z pšeničné slámy a bezdrátové rychlonabíječky (15W) v magnetickém bambusovém pouzdře s popruhem. Včetně kabelu USB-C s adaptéry USB, micro USB a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podložka pod myš s ergonomickou opěrkou zápěstí a gumovou protiskluzovou základnou.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Blok s vlastním přeebalem ze semenného papíru a vlastními vnitřky.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473892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526512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486441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6621</TotalTime>
  <Words>233</Words>
  <Application>Microsoft Office PowerPoint</Application>
  <PresentationFormat>Egyéni</PresentationFormat>
  <Paragraphs>24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150</cp:revision>
  <cp:lastPrinted>2020-10-14T10:13:42Z</cp:lastPrinted>
  <dcterms:created xsi:type="dcterms:W3CDTF">2020-04-21T06:52:21Z</dcterms:created>
  <dcterms:modified xsi:type="dcterms:W3CDTF">2025-02-11T09:51:35Z</dcterms:modified>
  <cp:category/>
</cp:coreProperties>
</file>